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7" r:id="rId5"/>
  </p:sldMasterIdLst>
  <p:handoutMasterIdLst>
    <p:handoutMasterId r:id="rId19"/>
  </p:handoutMasterIdLst>
  <p:sldIdLst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73"/>
    <p:restoredTop sz="94707"/>
  </p:normalViewPr>
  <p:slideViewPr>
    <p:cSldViewPr snapToGrid="0">
      <p:cViewPr varScale="1">
        <p:scale>
          <a:sx n="145" d="100"/>
          <a:sy n="145" d="100"/>
        </p:scale>
        <p:origin x="1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97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39E13F-1C9A-9312-9F1A-767F4A4B48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AF5132-5C6B-FAC9-69C0-FFF9419906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F417F-2472-3D49-A853-915F464E43BA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D5F608-DEA6-723F-0F2B-51F0C85E93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E692D0-C5F5-6F69-763E-96416BBBBA3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FD5A5-7812-1F42-9686-3E0AA9657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41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469B-74D8-A16F-E786-1407E2626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EE890-BB5B-DC7C-9BCE-DA7109F4A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79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77F2EFA-1B1A-BDBD-A895-34066FF11109}"/>
              </a:ext>
            </a:extLst>
          </p:cNvPr>
          <p:cNvSpPr txBox="1"/>
          <p:nvPr userDrawn="1"/>
        </p:nvSpPr>
        <p:spPr>
          <a:xfrm>
            <a:off x="10755085" y="6133379"/>
            <a:ext cx="849539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71DD03A5-8CAA-8242-B80A-7D6121640C35}" type="slidenum">
              <a:rPr lang="en-US" sz="1100" smtClean="0">
                <a:solidFill>
                  <a:schemeClr val="tx2"/>
                </a:solidFill>
              </a:rPr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2" name="Title 8">
            <a:extLst>
              <a:ext uri="{FF2B5EF4-FFF2-40B4-BE49-F238E27FC236}">
                <a16:creationId xmlns:a16="http://schemas.microsoft.com/office/drawing/2014/main" id="{838A7C0B-7AE4-7359-B964-1B29BFA22C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331085"/>
            <a:ext cx="4637768" cy="109791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Click to edit Divider title style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644E10F-951B-74D3-993B-E5014355F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814491"/>
            <a:ext cx="4637767" cy="6095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</a:t>
            </a:r>
            <a:r>
              <a:rPr lang="en-GB" dirty="0" err="1"/>
              <a:t>subheader</a:t>
            </a:r>
            <a:r>
              <a:rPr lang="en-GB" dirty="0"/>
              <a:t>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4FEB11E-A337-E5FE-64CB-B09A05BD89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1484223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1484223 w 6096000"/>
              <a:gd name="connsiteY3" fmla="*/ 6858000 h 6858000"/>
              <a:gd name="connsiteX4" fmla="*/ 1378644 w 6096000"/>
              <a:gd name="connsiteY4" fmla="*/ 6757340 h 6858000"/>
              <a:gd name="connsiteX5" fmla="*/ 0 w 6096000"/>
              <a:gd name="connsiteY5" fmla="*/ 3429000 h 6858000"/>
              <a:gd name="connsiteX6" fmla="*/ 1378644 w 6096000"/>
              <a:gd name="connsiteY6" fmla="*/ 100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1484223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1484223" y="6858000"/>
                </a:lnTo>
                <a:lnTo>
                  <a:pt x="1378644" y="6757340"/>
                </a:lnTo>
                <a:cubicBezTo>
                  <a:pt x="526847" y="5905544"/>
                  <a:pt x="0" y="4728798"/>
                  <a:pt x="0" y="3429000"/>
                </a:cubicBezTo>
                <a:cubicBezTo>
                  <a:pt x="0" y="2129203"/>
                  <a:pt x="526847" y="952457"/>
                  <a:pt x="1378644" y="10066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4" name="Picture 3" descr="A black and white sign with white letters&#10;&#10;AI-generated content may be incorrect.">
            <a:extLst>
              <a:ext uri="{FF2B5EF4-FFF2-40B4-BE49-F238E27FC236}">
                <a16:creationId xmlns:a16="http://schemas.microsoft.com/office/drawing/2014/main" id="{A69FA7AF-5CF1-5CA6-3543-5D9BFDE544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52506"/>
            <a:ext cx="1464212" cy="43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96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77F2EFA-1B1A-BDBD-A895-34066FF11109}"/>
              </a:ext>
            </a:extLst>
          </p:cNvPr>
          <p:cNvSpPr txBox="1"/>
          <p:nvPr userDrawn="1"/>
        </p:nvSpPr>
        <p:spPr>
          <a:xfrm>
            <a:off x="10755085" y="6133379"/>
            <a:ext cx="849539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71DD03A5-8CAA-8242-B80A-7D6121640C35}" type="slidenum">
              <a:rPr lang="en-US" sz="1100" smtClean="0">
                <a:solidFill>
                  <a:schemeClr val="tx2"/>
                </a:solidFill>
              </a:rPr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2" name="Title 8">
            <a:extLst>
              <a:ext uri="{FF2B5EF4-FFF2-40B4-BE49-F238E27FC236}">
                <a16:creationId xmlns:a16="http://schemas.microsoft.com/office/drawing/2014/main" id="{838A7C0B-7AE4-7359-B964-1B29BFA22C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331085"/>
            <a:ext cx="4637768" cy="109791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Click to edit Divider title style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644E10F-951B-74D3-993B-E5014355F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814491"/>
            <a:ext cx="4637767" cy="6095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</a:t>
            </a:r>
            <a:r>
              <a:rPr lang="en-GB" dirty="0" err="1"/>
              <a:t>subheader</a:t>
            </a:r>
            <a:r>
              <a:rPr lang="en-GB" dirty="0"/>
              <a:t>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4FEB11E-A337-E5FE-64CB-B09A05BD89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1484223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1484223 w 6096000"/>
              <a:gd name="connsiteY3" fmla="*/ 6858000 h 6858000"/>
              <a:gd name="connsiteX4" fmla="*/ 1378644 w 6096000"/>
              <a:gd name="connsiteY4" fmla="*/ 6757340 h 6858000"/>
              <a:gd name="connsiteX5" fmla="*/ 0 w 6096000"/>
              <a:gd name="connsiteY5" fmla="*/ 3429000 h 6858000"/>
              <a:gd name="connsiteX6" fmla="*/ 1378644 w 6096000"/>
              <a:gd name="connsiteY6" fmla="*/ 100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1484223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1484223" y="6858000"/>
                </a:lnTo>
                <a:lnTo>
                  <a:pt x="1378644" y="6757340"/>
                </a:lnTo>
                <a:cubicBezTo>
                  <a:pt x="526847" y="5905544"/>
                  <a:pt x="0" y="4728798"/>
                  <a:pt x="0" y="3429000"/>
                </a:cubicBezTo>
                <a:cubicBezTo>
                  <a:pt x="0" y="2129203"/>
                  <a:pt x="526847" y="952457"/>
                  <a:pt x="1378644" y="10066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4" name="Picture 3" descr="A black and white sign with white letters&#10;&#10;AI-generated content may be incorrect.">
            <a:extLst>
              <a:ext uri="{FF2B5EF4-FFF2-40B4-BE49-F238E27FC236}">
                <a16:creationId xmlns:a16="http://schemas.microsoft.com/office/drawing/2014/main" id="{A69FA7AF-5CF1-5CA6-3543-5D9BFDE544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52506"/>
            <a:ext cx="1464212" cy="43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51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77F2EFA-1B1A-BDBD-A895-34066FF11109}"/>
              </a:ext>
            </a:extLst>
          </p:cNvPr>
          <p:cNvSpPr txBox="1"/>
          <p:nvPr userDrawn="1"/>
        </p:nvSpPr>
        <p:spPr>
          <a:xfrm>
            <a:off x="10755085" y="6133379"/>
            <a:ext cx="849539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71DD03A5-8CAA-8242-B80A-7D6121640C35}" type="slidenum">
              <a:rPr lang="en-US" sz="1100" smtClean="0">
                <a:solidFill>
                  <a:schemeClr val="tx2"/>
                </a:solidFill>
              </a:rPr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4FEB11E-A337-E5FE-64CB-B09A05BD89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1484223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1484223 w 6096000"/>
              <a:gd name="connsiteY3" fmla="*/ 6858000 h 6858000"/>
              <a:gd name="connsiteX4" fmla="*/ 1378644 w 6096000"/>
              <a:gd name="connsiteY4" fmla="*/ 6757340 h 6858000"/>
              <a:gd name="connsiteX5" fmla="*/ 0 w 6096000"/>
              <a:gd name="connsiteY5" fmla="*/ 3429000 h 6858000"/>
              <a:gd name="connsiteX6" fmla="*/ 1378644 w 6096000"/>
              <a:gd name="connsiteY6" fmla="*/ 100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1484223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1484223" y="6858000"/>
                </a:lnTo>
                <a:lnTo>
                  <a:pt x="1378644" y="6757340"/>
                </a:lnTo>
                <a:cubicBezTo>
                  <a:pt x="526847" y="5905544"/>
                  <a:pt x="0" y="4728798"/>
                  <a:pt x="0" y="3429000"/>
                </a:cubicBezTo>
                <a:cubicBezTo>
                  <a:pt x="0" y="2129203"/>
                  <a:pt x="526847" y="952457"/>
                  <a:pt x="1378644" y="10066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2" name="Picture 1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828FA4F7-FB09-6E86-19AE-2E2DCADC43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53612"/>
            <a:ext cx="1464212" cy="437606"/>
          </a:xfrm>
          <a:prstGeom prst="rect">
            <a:avLst/>
          </a:prstGeom>
        </p:spPr>
      </p:pic>
      <p:sp>
        <p:nvSpPr>
          <p:cNvPr id="3" name="Title 8">
            <a:extLst>
              <a:ext uri="{FF2B5EF4-FFF2-40B4-BE49-F238E27FC236}">
                <a16:creationId xmlns:a16="http://schemas.microsoft.com/office/drawing/2014/main" id="{D11CCD89-5FCC-C2F8-0B98-A410E7F67F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331085"/>
            <a:ext cx="4637768" cy="109791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Click to edit Divider title style</a:t>
            </a:r>
            <a:endParaRPr lang="en-US" dirty="0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0E0A673C-EEB2-7791-73BF-E0D88E1173F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814491"/>
            <a:ext cx="4637767" cy="6095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</a:t>
            </a:r>
            <a:r>
              <a:rPr lang="en-GB" dirty="0" err="1"/>
              <a:t>subheader</a:t>
            </a:r>
            <a:r>
              <a:rPr lang="en-GB" dirty="0"/>
              <a:t>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29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gradFill>
          <a:gsLst>
            <a:gs pos="0">
              <a:schemeClr val="accent1"/>
            </a:gs>
            <a:gs pos="100000">
              <a:schemeClr val="tx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FE46A50-0020-960B-F3BB-1F59D0879B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362788"/>
            <a:ext cx="4637768" cy="50292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Thank you</a:t>
            </a:r>
            <a:endParaRPr lang="en-US" dirty="0"/>
          </a:p>
        </p:txBody>
      </p:sp>
      <p:pic>
        <p:nvPicPr>
          <p:cNvPr id="11" name="Picture 10" descr="A black and white logo with white text&#10;&#10;AI-generated content may be incorrect.">
            <a:extLst>
              <a:ext uri="{FF2B5EF4-FFF2-40B4-BE49-F238E27FC236}">
                <a16:creationId xmlns:a16="http://schemas.microsoft.com/office/drawing/2014/main" id="{C82C30DD-69B2-28DE-E5A7-AE902FECE8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4200"/>
            <a:ext cx="1816191" cy="856327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EF7D2A8-44A5-1FC3-E9DA-9DF1599D3A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251199"/>
            <a:ext cx="4637767" cy="2061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For more information, please contact:</a:t>
            </a:r>
            <a:endParaRPr lang="en-US" dirty="0"/>
          </a:p>
        </p:txBody>
      </p:sp>
      <p:sp>
        <p:nvSpPr>
          <p:cNvPr id="2" name="Text Placeholder 13">
            <a:extLst>
              <a:ext uri="{FF2B5EF4-FFF2-40B4-BE49-F238E27FC236}">
                <a16:creationId xmlns:a16="http://schemas.microsoft.com/office/drawing/2014/main" id="{02398378-3D84-ABB2-276C-2A4DD80273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87374" y="3634376"/>
            <a:ext cx="4637767" cy="100729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 err="1"/>
              <a:t>Firstname</a:t>
            </a:r>
            <a:r>
              <a:rPr lang="en-GB" dirty="0"/>
              <a:t> Lastname</a:t>
            </a:r>
          </a:p>
          <a:p>
            <a:pPr lvl="0"/>
            <a:r>
              <a:rPr lang="en-GB" dirty="0" err="1"/>
              <a:t>Email@address.com.au</a:t>
            </a:r>
            <a:br>
              <a:rPr lang="en-US" dirty="0"/>
            </a:br>
            <a:r>
              <a:rPr lang="en-US" dirty="0"/>
              <a:t>3396 9000</a:t>
            </a:r>
          </a:p>
          <a:p>
            <a:pPr lvl="0"/>
            <a:r>
              <a:rPr lang="en-US" dirty="0" err="1"/>
              <a:t>uq-exeter.edu.au</a:t>
            </a:r>
            <a:endParaRPr lang="en-GB" dirty="0"/>
          </a:p>
        </p:txBody>
      </p:sp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20844781-B907-B204-15E5-4AE29EBC2A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7374" y="5570077"/>
            <a:ext cx="3096352" cy="7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43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" userDrawn="1">
          <p15:clr>
            <a:srgbClr val="FBAE40"/>
          </p15:clr>
        </p15:guide>
        <p15:guide id="2" pos="7310" userDrawn="1">
          <p15:clr>
            <a:srgbClr val="FBAE40"/>
          </p15:clr>
        </p15:guide>
        <p15:guide id="3" orient="horz" pos="368" userDrawn="1">
          <p15:clr>
            <a:srgbClr val="FBAE40"/>
          </p15:clr>
        </p15:guide>
        <p15:guide id="4" orient="horz" pos="395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469B-74D8-A16F-E786-1407E262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584200"/>
            <a:ext cx="5926636" cy="110648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EE890-BB5B-DC7C-9BCE-DA7109F4A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1889512"/>
            <a:ext cx="5926636" cy="3588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9CBB495-6F46-9B1F-073B-DA7B936A2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53646" y="0"/>
            <a:ext cx="5338354" cy="6858000"/>
          </a:xfrm>
          <a:custGeom>
            <a:avLst/>
            <a:gdLst>
              <a:gd name="connsiteX0" fmla="*/ 1796163 w 5338354"/>
              <a:gd name="connsiteY0" fmla="*/ 0 h 6858000"/>
              <a:gd name="connsiteX1" fmla="*/ 5338354 w 5338354"/>
              <a:gd name="connsiteY1" fmla="*/ 0 h 6858000"/>
              <a:gd name="connsiteX2" fmla="*/ 5338354 w 5338354"/>
              <a:gd name="connsiteY2" fmla="*/ 6858000 h 6858000"/>
              <a:gd name="connsiteX3" fmla="*/ 1796163 w 5338354"/>
              <a:gd name="connsiteY3" fmla="*/ 6858000 h 6858000"/>
              <a:gd name="connsiteX4" fmla="*/ 1676024 w 5338354"/>
              <a:gd name="connsiteY4" fmla="*/ 6772568 h 6858000"/>
              <a:gd name="connsiteX5" fmla="*/ 0 w 5338354"/>
              <a:gd name="connsiteY5" fmla="*/ 3429000 h 6858000"/>
              <a:gd name="connsiteX6" fmla="*/ 1676024 w 5338354"/>
              <a:gd name="connsiteY6" fmla="*/ 854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38354" h="6858000">
                <a:moveTo>
                  <a:pt x="1796163" y="0"/>
                </a:moveTo>
                <a:lnTo>
                  <a:pt x="5338354" y="0"/>
                </a:lnTo>
                <a:lnTo>
                  <a:pt x="5338354" y="6858000"/>
                </a:lnTo>
                <a:lnTo>
                  <a:pt x="1796163" y="6858000"/>
                </a:lnTo>
                <a:lnTo>
                  <a:pt x="1676024" y="6772568"/>
                </a:lnTo>
                <a:cubicBezTo>
                  <a:pt x="658575" y="6011663"/>
                  <a:pt x="0" y="4797241"/>
                  <a:pt x="0" y="3429000"/>
                </a:cubicBezTo>
                <a:cubicBezTo>
                  <a:pt x="0" y="2060760"/>
                  <a:pt x="658575" y="846338"/>
                  <a:pt x="1676024" y="85433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5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4469B-74D8-A16F-E786-1407E262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2525" y="584200"/>
            <a:ext cx="6092099" cy="1106488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EE890-BB5B-DC7C-9BCE-DA7109F4A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2525" y="1889512"/>
            <a:ext cx="6092099" cy="3588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913BC72C-D883-ACCF-E046-A3D1529DA5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090161" cy="6858000"/>
          </a:xfrm>
          <a:custGeom>
            <a:avLst/>
            <a:gdLst>
              <a:gd name="connsiteX0" fmla="*/ 0 w 5090161"/>
              <a:gd name="connsiteY0" fmla="*/ 0 h 6858000"/>
              <a:gd name="connsiteX1" fmla="*/ 3368993 w 5090161"/>
              <a:gd name="connsiteY1" fmla="*/ 0 h 6858000"/>
              <a:gd name="connsiteX2" fmla="*/ 3372597 w 5090161"/>
              <a:gd name="connsiteY2" fmla="*/ 2563 h 6858000"/>
              <a:gd name="connsiteX3" fmla="*/ 5090161 w 5090161"/>
              <a:gd name="connsiteY3" fmla="*/ 3429000 h 6858000"/>
              <a:gd name="connsiteX4" fmla="*/ 3372597 w 5090161"/>
              <a:gd name="connsiteY4" fmla="*/ 6855437 h 6858000"/>
              <a:gd name="connsiteX5" fmla="*/ 3368993 w 5090161"/>
              <a:gd name="connsiteY5" fmla="*/ 6858000 h 6858000"/>
              <a:gd name="connsiteX6" fmla="*/ 0 w 509016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0161" h="6858000">
                <a:moveTo>
                  <a:pt x="0" y="0"/>
                </a:moveTo>
                <a:lnTo>
                  <a:pt x="3368993" y="0"/>
                </a:lnTo>
                <a:lnTo>
                  <a:pt x="3372597" y="2563"/>
                </a:lnTo>
                <a:cubicBezTo>
                  <a:pt x="4415264" y="782327"/>
                  <a:pt x="5090161" y="2026848"/>
                  <a:pt x="5090161" y="3429000"/>
                </a:cubicBezTo>
                <a:cubicBezTo>
                  <a:pt x="5090161" y="4831152"/>
                  <a:pt x="4415264" y="6075674"/>
                  <a:pt x="3372597" y="6855437"/>
                </a:cubicBezTo>
                <a:lnTo>
                  <a:pt x="336899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8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0226-8CC9-65E1-BFF5-8A9F1AC8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20CF9C1-FB2A-B6F4-79CB-1AB365098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889512"/>
            <a:ext cx="5299619" cy="3588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B6186B9-AAA0-03C2-3555-28F802F1721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05008" y="1889512"/>
            <a:ext cx="5299619" cy="3588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7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FBB4E-C2DB-EA23-B7C3-09CFAB02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7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13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FE32AB-253C-389C-6031-6EAE4207BEEC}"/>
              </a:ext>
            </a:extLst>
          </p:cNvPr>
          <p:cNvSpPr/>
          <p:nvPr userDrawn="1"/>
        </p:nvSpPr>
        <p:spPr>
          <a:xfrm>
            <a:off x="0" y="0"/>
            <a:ext cx="406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FE63894B-41D8-5210-A48B-53B08A855AD0}"/>
              </a:ext>
            </a:extLst>
          </p:cNvPr>
          <p:cNvSpPr txBox="1">
            <a:spLocks/>
          </p:cNvSpPr>
          <p:nvPr userDrawn="1"/>
        </p:nvSpPr>
        <p:spPr>
          <a:xfrm>
            <a:off x="587375" y="584200"/>
            <a:ext cx="3096351" cy="1106488"/>
          </a:xfrm>
          <a:prstGeom prst="rect">
            <a:avLst/>
          </a:prstGeom>
        </p:spPr>
        <p:txBody>
          <a:bodyPr vert="horz" lIns="0" tIns="0" rIns="0" bIns="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62075FF-EF22-A78C-3602-36C08E74BA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87375" y="2057400"/>
            <a:ext cx="3096351" cy="35881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88DF4B6-365F-673E-C070-BDE681B31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1375" y="2055823"/>
            <a:ext cx="6953250" cy="3588175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1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1"/>
            </a:gs>
            <a:gs pos="100000">
              <a:schemeClr val="tx2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FE46A50-0020-960B-F3BB-1F59D0879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2331085"/>
            <a:ext cx="4637768" cy="109791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11" name="Picture 10" descr="A black and white logo with white text&#10;&#10;AI-generated content may be incorrect.">
            <a:extLst>
              <a:ext uri="{FF2B5EF4-FFF2-40B4-BE49-F238E27FC236}">
                <a16:creationId xmlns:a16="http://schemas.microsoft.com/office/drawing/2014/main" id="{C82C30DD-69B2-28DE-E5A7-AE902FECE8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4200"/>
            <a:ext cx="1816191" cy="856327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EF7D2A8-44A5-1FC3-E9DA-9DF1599D3A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814491"/>
            <a:ext cx="4637767" cy="6095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</a:t>
            </a:r>
            <a:r>
              <a:rPr lang="en-GB" dirty="0" err="1"/>
              <a:t>subheader</a:t>
            </a:r>
            <a:r>
              <a:rPr lang="en-GB" dirty="0"/>
              <a:t> style</a:t>
            </a:r>
            <a:endParaRPr lang="en-US" dirty="0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6E82776-2621-734A-0DEE-9921DFDFD13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1484223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1484223 w 6096000"/>
              <a:gd name="connsiteY3" fmla="*/ 6858000 h 6858000"/>
              <a:gd name="connsiteX4" fmla="*/ 1378644 w 6096000"/>
              <a:gd name="connsiteY4" fmla="*/ 6757340 h 6858000"/>
              <a:gd name="connsiteX5" fmla="*/ 0 w 6096000"/>
              <a:gd name="connsiteY5" fmla="*/ 3429000 h 6858000"/>
              <a:gd name="connsiteX6" fmla="*/ 1378644 w 6096000"/>
              <a:gd name="connsiteY6" fmla="*/ 100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1484223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1484223" y="6858000"/>
                </a:lnTo>
                <a:lnTo>
                  <a:pt x="1378644" y="6757340"/>
                </a:lnTo>
                <a:cubicBezTo>
                  <a:pt x="526847" y="5905544"/>
                  <a:pt x="0" y="4728798"/>
                  <a:pt x="0" y="3429000"/>
                </a:cubicBezTo>
                <a:cubicBezTo>
                  <a:pt x="0" y="2129203"/>
                  <a:pt x="526847" y="952457"/>
                  <a:pt x="1378644" y="10066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855D0CF5-499E-7241-D758-3035AE4465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7374" y="5570077"/>
            <a:ext cx="3096352" cy="7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422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0" userDrawn="1">
          <p15:clr>
            <a:srgbClr val="FBAE40"/>
          </p15:clr>
        </p15:guide>
        <p15:guide id="2" pos="7310" userDrawn="1">
          <p15:clr>
            <a:srgbClr val="FBAE40"/>
          </p15:clr>
        </p15:guide>
        <p15:guide id="3" orient="horz" pos="368" userDrawn="1">
          <p15:clr>
            <a:srgbClr val="FBAE40"/>
          </p15:clr>
        </p15:guide>
        <p15:guide id="4" orient="horz" pos="395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77F2EFA-1B1A-BDBD-A895-34066FF11109}"/>
              </a:ext>
            </a:extLst>
          </p:cNvPr>
          <p:cNvSpPr txBox="1"/>
          <p:nvPr userDrawn="1"/>
        </p:nvSpPr>
        <p:spPr>
          <a:xfrm>
            <a:off x="10755085" y="6133379"/>
            <a:ext cx="849539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71DD03A5-8CAA-8242-B80A-7D6121640C35}" type="slidenum">
              <a:rPr lang="en-US" sz="1100" smtClean="0">
                <a:solidFill>
                  <a:schemeClr val="tx2"/>
                </a:solidFill>
              </a:rPr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  <p:pic>
        <p:nvPicPr>
          <p:cNvPr id="11" name="Picture 10" descr="A close up of a black background&#10;&#10;AI-generated content may be incorrect.">
            <a:extLst>
              <a:ext uri="{FF2B5EF4-FFF2-40B4-BE49-F238E27FC236}">
                <a16:creationId xmlns:a16="http://schemas.microsoft.com/office/drawing/2014/main" id="{645A32B3-9E56-85AB-4D75-28CCC5FF3F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375" y="5853612"/>
            <a:ext cx="1464212" cy="437606"/>
          </a:xfrm>
          <a:prstGeom prst="rect">
            <a:avLst/>
          </a:prstGeom>
        </p:spPr>
      </p:pic>
      <p:sp>
        <p:nvSpPr>
          <p:cNvPr id="12" name="Title 8">
            <a:extLst>
              <a:ext uri="{FF2B5EF4-FFF2-40B4-BE49-F238E27FC236}">
                <a16:creationId xmlns:a16="http://schemas.microsoft.com/office/drawing/2014/main" id="{838A7C0B-7AE4-7359-B964-1B29BFA22C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2331085"/>
            <a:ext cx="4637768" cy="1097915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2"/>
                </a:solidFill>
                <a:latin typeface="Georgia" panose="02040502050405020303" pitchFamily="18" charset="0"/>
              </a:defRPr>
            </a:lvl1pPr>
          </a:lstStyle>
          <a:p>
            <a:r>
              <a:rPr lang="en-GB" dirty="0"/>
              <a:t>Click to edit Divider title style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644E10F-951B-74D3-993B-E5014355FD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7374" y="3814491"/>
            <a:ext cx="4637767" cy="60957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000" b="0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</a:t>
            </a:r>
            <a:r>
              <a:rPr lang="en-GB" dirty="0" err="1"/>
              <a:t>subheader</a:t>
            </a:r>
            <a:r>
              <a:rPr lang="en-GB" dirty="0"/>
              <a:t> style</a:t>
            </a: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54FEB11E-A337-E5FE-64CB-B09A05BD89E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1484223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1484223 w 6096000"/>
              <a:gd name="connsiteY3" fmla="*/ 6858000 h 6858000"/>
              <a:gd name="connsiteX4" fmla="*/ 1378644 w 6096000"/>
              <a:gd name="connsiteY4" fmla="*/ 6757340 h 6858000"/>
              <a:gd name="connsiteX5" fmla="*/ 0 w 6096000"/>
              <a:gd name="connsiteY5" fmla="*/ 3429000 h 6858000"/>
              <a:gd name="connsiteX6" fmla="*/ 1378644 w 6096000"/>
              <a:gd name="connsiteY6" fmla="*/ 1006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58000">
                <a:moveTo>
                  <a:pt x="1484223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1484223" y="6858000"/>
                </a:lnTo>
                <a:lnTo>
                  <a:pt x="1378644" y="6757340"/>
                </a:lnTo>
                <a:cubicBezTo>
                  <a:pt x="526847" y="5905544"/>
                  <a:pt x="0" y="4728798"/>
                  <a:pt x="0" y="3429000"/>
                </a:cubicBezTo>
                <a:cubicBezTo>
                  <a:pt x="0" y="2129203"/>
                  <a:pt x="526847" y="952457"/>
                  <a:pt x="1378644" y="100661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29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37B279-9ABD-712E-0837-74C5EDB1D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11017250" cy="110648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6A2973-CB37-E911-9699-1917F0980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1889512"/>
            <a:ext cx="11017250" cy="35881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8" name="Picture 7" descr="A close-up of a black background&#10;&#10;AI-generated content may be incorrect.">
            <a:extLst>
              <a:ext uri="{FF2B5EF4-FFF2-40B4-BE49-F238E27FC236}">
                <a16:creationId xmlns:a16="http://schemas.microsoft.com/office/drawing/2014/main" id="{B21C84AA-C6D2-5724-D508-7E81B0A854A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587375" y="5853612"/>
            <a:ext cx="1464212" cy="43760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A887337-F223-DD10-0782-3B9D632D4DB0}"/>
              </a:ext>
            </a:extLst>
          </p:cNvPr>
          <p:cNvSpPr txBox="1"/>
          <p:nvPr userDrawn="1"/>
        </p:nvSpPr>
        <p:spPr>
          <a:xfrm>
            <a:off x="10755085" y="6133379"/>
            <a:ext cx="849539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fld id="{71DD03A5-8CAA-8242-B80A-7D6121640C35}" type="slidenum">
              <a:rPr lang="en-US" sz="1100" smtClean="0">
                <a:solidFill>
                  <a:schemeClr val="tx2"/>
                </a:solidFill>
              </a:rPr>
              <a:pPr algn="r"/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592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1" r:id="rId2"/>
    <p:sldLayoutId id="2147483660" r:id="rId3"/>
    <p:sldLayoutId id="2147483652" r:id="rId4"/>
    <p:sldLayoutId id="2147483654" r:id="rId5"/>
    <p:sldLayoutId id="2147483655" r:id="rId6"/>
    <p:sldLayoutId id="2147483656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 userDrawn="1">
          <p15:clr>
            <a:srgbClr val="F26B43"/>
          </p15:clr>
        </p15:guide>
        <p15:guide id="2" orient="horz" pos="3952" userDrawn="1">
          <p15:clr>
            <a:srgbClr val="F26B43"/>
          </p15:clr>
        </p15:guide>
        <p15:guide id="3" pos="7310" userDrawn="1">
          <p15:clr>
            <a:srgbClr val="F26B43"/>
          </p15:clr>
        </p15:guide>
        <p15:guide id="4" orient="horz" pos="36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66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E66EA-6C58-F8D9-F01F-BEA23101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5FE62-D38B-2631-5ED7-47C46EFDC9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E11E2CB-365D-555B-ED9B-9588373126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07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3BBEC-CF81-828B-4195-09A3DC5A0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34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3872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4904B-3508-0713-5CE9-AD2280E549CB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A8750-43D3-06FB-E5F2-274C871A9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569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8543A-F10F-F19B-81E8-A83CDF3D2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F95C1-AB56-40C7-3ADA-2867DCFEE9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F73B7-2FED-36B4-7DC5-0DAD1EFFE3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69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5C1D-DC65-C7F2-2EBF-1653ECDA0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1CBF6-BD84-30AB-9E42-DE356E826A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46256D5-682D-EB25-28C0-4C03E5F523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6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A334-B4E0-5621-6726-F17D2940E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ACF77D-859F-0161-70E6-D445294D64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F51E1C7-B410-8AF5-8829-2ADEF5BF622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4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4C70A-0405-66C4-E015-C3324B16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ED37A-5B2C-0A2C-DB2F-2F7C1CC109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B4F87B-7C76-CED6-6B6B-D1680E26F7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833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FA2FC05-C2B7-C572-9623-9DBFE53F80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CF6BAD7-D3B2-EC10-4715-44FBB56FA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18071-040C-A0B4-07F4-037318364B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8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81CB1-612A-11FE-C664-2468811D5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0E712-0EFD-BDB1-D51F-3A8D0232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98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69BF-65FC-03AC-9204-23BE04746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7656C-13A2-4420-AE50-D94EE1D6A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7F3E886-915C-213B-4D0A-9E6AF8A508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03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2D694-CB6C-0DDC-A895-BF76B246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BC825-1D05-C12C-3B52-9EA91A5F2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0C2F9A4-4713-D448-6713-F6602185CF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4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3888-905F-16B3-52D9-9ADC60514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0A06A-7701-F34B-3726-3B988BF24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40C4B-A853-175B-1653-36D723F13EE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2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Q Exeter">
      <a:dk1>
        <a:srgbClr val="000000"/>
      </a:dk1>
      <a:lt1>
        <a:srgbClr val="FFFFFF"/>
      </a:lt1>
      <a:dk2>
        <a:srgbClr val="4B0F1E"/>
      </a:dk2>
      <a:lt2>
        <a:srgbClr val="F0F0EE"/>
      </a:lt2>
      <a:accent1>
        <a:srgbClr val="C83C23"/>
      </a:accent1>
      <a:accent2>
        <a:srgbClr val="D7D2CD"/>
      </a:accent2>
      <a:accent3>
        <a:srgbClr val="A591D2"/>
      </a:accent3>
      <a:accent4>
        <a:srgbClr val="23469B"/>
      </a:accent4>
      <a:accent5>
        <a:srgbClr val="507337"/>
      </a:accent5>
      <a:accent6>
        <a:srgbClr val="F9DC59"/>
      </a:accent6>
      <a:hlink>
        <a:srgbClr val="C83C23"/>
      </a:hlink>
      <a:folHlink>
        <a:srgbClr val="4B0F1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UQ Exeter">
      <a:dk1>
        <a:srgbClr val="000000"/>
      </a:dk1>
      <a:lt1>
        <a:srgbClr val="FFFFFF"/>
      </a:lt1>
      <a:dk2>
        <a:srgbClr val="4B0F1E"/>
      </a:dk2>
      <a:lt2>
        <a:srgbClr val="F0F0EE"/>
      </a:lt2>
      <a:accent1>
        <a:srgbClr val="C83C23"/>
      </a:accent1>
      <a:accent2>
        <a:srgbClr val="D7D2CD"/>
      </a:accent2>
      <a:accent3>
        <a:srgbClr val="A591D2"/>
      </a:accent3>
      <a:accent4>
        <a:srgbClr val="23469B"/>
      </a:accent4>
      <a:accent5>
        <a:srgbClr val="507337"/>
      </a:accent5>
      <a:accent6>
        <a:srgbClr val="F9DC59"/>
      </a:accent6>
      <a:hlink>
        <a:srgbClr val="C83C23"/>
      </a:hlink>
      <a:folHlink>
        <a:srgbClr val="4B0F1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C6E03ED1FF0F4FBB2E09ABA4ED45F7" ma:contentTypeVersion="16" ma:contentTypeDescription="Create a new document." ma:contentTypeScope="" ma:versionID="77c149fe2a75b1d7024b5c7cc9158f61">
  <xsd:schema xmlns:xsd="http://www.w3.org/2001/XMLSchema" xmlns:xs="http://www.w3.org/2001/XMLSchema" xmlns:p="http://schemas.microsoft.com/office/2006/metadata/properties" xmlns:ns2="d0e7941f-13d5-402c-a74e-d654e36c2c6f" xmlns:ns3="5f85a6a1-6a4b-4999-b13a-b5a668a157d4" targetNamespace="http://schemas.microsoft.com/office/2006/metadata/properties" ma:root="true" ma:fieldsID="055d54b2c712508383c26f09ff9f92ec" ns2:_="" ns3:_="">
    <xsd:import namespace="d0e7941f-13d5-402c-a74e-d654e36c2c6f"/>
    <xsd:import namespace="5f85a6a1-6a4b-4999-b13a-b5a668a15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e7941f-13d5-402c-a74e-d654e36c2c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103e67f-0598-4a90-8a4a-cec34b03bf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5a6a1-6a4b-4999-b13a-b5a668a15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341f8fb9-56d7-48c8-8c04-050a002929a3}" ma:internalName="TaxCatchAll" ma:showField="CatchAllData" ma:web="5f85a6a1-6a4b-4999-b13a-b5a668a157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e7941f-13d5-402c-a74e-d654e36c2c6f">
      <Terms xmlns="http://schemas.microsoft.com/office/infopath/2007/PartnerControls"/>
    </lcf76f155ced4ddcb4097134ff3c332f>
    <TaxCatchAll xmlns="5f85a6a1-6a4b-4999-b13a-b5a668a157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F1C915-865D-495A-867D-5156D8332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e7941f-13d5-402c-a74e-d654e36c2c6f"/>
    <ds:schemaRef ds:uri="5f85a6a1-6a4b-4999-b13a-b5a668a15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93DD6E-09CF-4AF7-8A49-7EC06218C3B2}">
  <ds:schemaRefs>
    <ds:schemaRef ds:uri="http://schemas.microsoft.com/office/2006/metadata/properties"/>
    <ds:schemaRef ds:uri="http://schemas.microsoft.com/office/infopath/2007/PartnerControls"/>
    <ds:schemaRef ds:uri="d0e7941f-13d5-402c-a74e-d654e36c2c6f"/>
    <ds:schemaRef ds:uri="5f85a6a1-6a4b-4999-b13a-b5a668a157d4"/>
  </ds:schemaRefs>
</ds:datastoreItem>
</file>

<file path=customXml/itemProps3.xml><?xml version="1.0" encoding="utf-8"?>
<ds:datastoreItem xmlns:ds="http://schemas.openxmlformats.org/officeDocument/2006/customXml" ds:itemID="{8FB087C3-1ADB-4958-A7D7-4E6DCB6A6A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Dowrie</dc:creator>
  <cp:lastModifiedBy>Kate Dowrie</cp:lastModifiedBy>
  <cp:revision>3</cp:revision>
  <dcterms:created xsi:type="dcterms:W3CDTF">2025-08-17T23:23:52Z</dcterms:created>
  <dcterms:modified xsi:type="dcterms:W3CDTF">2026-03-25T12:03:03Z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f488380-630a-4f55-a077-a19445e3f360_Enabled">
    <vt:lpwstr>true</vt:lpwstr>
  </property>
  <property fmtid="{D5CDD505-2E9C-101B-9397-08002B2CF9AE}" pid="3" name="MSIP_Label_0f488380-630a-4f55-a077-a19445e3f360_SetDate">
    <vt:lpwstr>2025-08-18T00:58:10Z</vt:lpwstr>
  </property>
  <property fmtid="{D5CDD505-2E9C-101B-9397-08002B2CF9AE}" pid="4" name="MSIP_Label_0f488380-630a-4f55-a077-a19445e3f360_Method">
    <vt:lpwstr>Standard</vt:lpwstr>
  </property>
  <property fmtid="{D5CDD505-2E9C-101B-9397-08002B2CF9AE}" pid="5" name="MSIP_Label_0f488380-630a-4f55-a077-a19445e3f360_Name">
    <vt:lpwstr>OFFICIAL - INTERNAL</vt:lpwstr>
  </property>
  <property fmtid="{D5CDD505-2E9C-101B-9397-08002B2CF9AE}" pid="6" name="MSIP_Label_0f488380-630a-4f55-a077-a19445e3f360_SiteId">
    <vt:lpwstr>b6e377cf-9db3-46cb-91a2-fad9605bb15c</vt:lpwstr>
  </property>
  <property fmtid="{D5CDD505-2E9C-101B-9397-08002B2CF9AE}" pid="7" name="MSIP_Label_0f488380-630a-4f55-a077-a19445e3f360_ActionId">
    <vt:lpwstr>d50cf165-f1b6-4e21-9a4d-6656ef41af5b</vt:lpwstr>
  </property>
  <property fmtid="{D5CDD505-2E9C-101B-9397-08002B2CF9AE}" pid="8" name="MSIP_Label_0f488380-630a-4f55-a077-a19445e3f360_ContentBits">
    <vt:lpwstr>0</vt:lpwstr>
  </property>
  <property fmtid="{D5CDD505-2E9C-101B-9397-08002B2CF9AE}" pid="9" name="MSIP_Label_0f488380-630a-4f55-a077-a19445e3f360_Tag">
    <vt:lpwstr>50, 3, 0, 1</vt:lpwstr>
  </property>
  <property fmtid="{D5CDD505-2E9C-101B-9397-08002B2CF9AE}" pid="10" name="ContentTypeId">
    <vt:lpwstr>0x0101001DC6E03ED1FF0F4FBB2E09ABA4ED45F7</vt:lpwstr>
  </property>
  <property fmtid="{D5CDD505-2E9C-101B-9397-08002B2CF9AE}" pid="11" name="MediaServiceImageTags">
    <vt:lpwstr/>
  </property>
</Properties>
</file>